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81"/>
  </p:normalViewPr>
  <p:slideViewPr>
    <p:cSldViewPr snapToGrid="0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F4BC-1EC7-1CE7-036A-1A5A7EF15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A6329-0612-62C6-C410-E2E324563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169D-3526-EF29-4921-852D05F1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2A299-1523-B36D-1AF1-9B2F96D4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DDFC-DC47-5598-5265-BB261A82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2390-A38F-EF04-C8E1-69C6B533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A32A5-1A9A-D7EA-0FA9-74E04E91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90C7B-F84D-BB4A-E89D-823307E6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6B7-14E9-ABAB-B530-037BA0B1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B79D-A165-DAD5-6E49-EF6DC8A1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7E4CC-F657-1088-C744-65B2A276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8A576-6067-E275-45FA-866C1D3DC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96E0-DF79-C8CF-EF6D-2EC45182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7409F-3C3E-EB51-43BF-203C8A61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69A16-56F7-3AC4-7FF0-937E73E6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2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43CC-A1A4-5D67-4258-AEF733DD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38F4-BC70-A4BB-D9F7-D683DB60A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78E21-7FD3-66F4-EEFE-1F853C6C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1DE9-5B9B-3652-14E4-458DDCA7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E71B-4160-2729-DAEF-F5EA2CE8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6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7197-005F-F2D8-AD81-46CC0EC3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A9ECD-7917-EE90-58A7-46F3E41C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F9E5-8196-58BA-66F4-2C9B764E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8AADF-E6C4-00B8-AAEC-0CF28969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A788-C772-EF9C-03F8-C1660843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CFFE-7E3C-3891-6683-4FEA7D81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5E28-663D-42D3-A8CB-068222507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0949-B41F-0D31-42C3-89E85447B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0CBD6-00DD-C8C5-38F0-EFC9674D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1D537-EB51-77A1-2C8D-3D6A921B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B89BA-6984-7F3C-93A5-BFDCB27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E6B0-F68C-AEC3-1FE0-1D4E53B18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01E70-2659-F172-7445-4FA26B6F3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16730-97CD-A928-1093-B92611C32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54F33-FFF3-1495-0C83-1E663C31F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304BE-083B-C104-8F3B-EE2A0D10C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4725F-AE4A-7CF5-CE1F-9777E5DC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DE29C-E33C-FD84-2A71-00DFD7EA9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6ED27-556E-8DF8-16FE-F8E428D8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1894-7F7C-FDA6-C22E-D74F391E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5A206-EAFA-54B1-A314-422D2F90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39B9-D87C-7C71-FA16-CC280F76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5B67E-1906-0B28-998E-0BEC1202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397A6-2A69-F9F7-3E78-AF6333FA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D2B3B-C346-5AD2-7A65-3B709ED3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B225B-38A8-ADAB-86A7-5EE1EF4D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05BD-4D61-0F17-DC3D-D573FE00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FA3E-EAC8-AA4C-BEA8-210FAD6D0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B408D-FE63-92A9-47A7-9AE86FF54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367F9-CA27-3082-33BB-FE46AEC3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EA227-E192-A061-D90D-391FAA47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D5264-F0D3-72BC-42DA-AE881911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D2FE-63B7-0B00-1CCE-BF3874D3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84C0C-0ECD-7A12-DA1F-F2577139E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291AA-EC1D-F110-0533-925CA1387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9B2C6-4E73-A40D-4EC1-F94AE834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71753-8D7D-26E5-4BA5-7943E082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17EA7-AFCC-2824-E0A8-E4003A0E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6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B9B71-C7FD-723A-11B1-4D4A8234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12EB5-1EE4-FC2F-1C9D-C5B608E5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D18B-9FB9-3E06-8915-A964FF964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9F6E-886C-FB42-A6F5-798BA4E97872}" type="datetimeFigureOut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2D80-E25E-5004-A3D8-74E214FF1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6D9E-23FB-0745-57A2-481BFBC5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75120-6B07-4541-BE98-6E416804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5464E4-1DD9-A254-FC23-2C21F9CC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1" r="-46" b="33032"/>
          <a:stretch/>
        </p:blipFill>
        <p:spPr>
          <a:xfrm rot="5400000">
            <a:off x="2538968" y="1768365"/>
            <a:ext cx="7114062" cy="3321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B3C8F-62A9-3178-D9D9-D97B24A27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7" t="118" r="16460" b="3156"/>
          <a:stretch/>
        </p:blipFill>
        <p:spPr>
          <a:xfrm>
            <a:off x="-136633" y="-33743"/>
            <a:ext cx="4614039" cy="692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CE420-A7A2-74C4-0512-FBE697D10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8"/>
          <a:stretch/>
        </p:blipFill>
        <p:spPr>
          <a:xfrm>
            <a:off x="7714593" y="-8472"/>
            <a:ext cx="4477407" cy="69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usher</dc:creator>
  <cp:lastModifiedBy>bruce usher</cp:lastModifiedBy>
  <cp:revision>1</cp:revision>
  <dcterms:created xsi:type="dcterms:W3CDTF">2025-06-21T18:26:18Z</dcterms:created>
  <dcterms:modified xsi:type="dcterms:W3CDTF">2025-06-21T18:38:30Z</dcterms:modified>
</cp:coreProperties>
</file>